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8770F6D-DBEC-4709-8C31-822D8D835085}" type="datetimeFigureOut">
              <a:rPr lang="zh-TW" altLang="en-US"/>
              <a:pPr>
                <a:defRPr/>
              </a:pPr>
              <a:t>2010/3/1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C252B4-D0AD-4517-AC0F-A03B319815C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>
              <a:latin typeface="新細明體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3D2364-F8D3-46A7-81CB-F399A46BE084}" type="slidenum">
              <a:rPr lang="zh-TW" altLang="en-US" smtClean="0"/>
              <a:pPr/>
              <a:t>1</a:t>
            </a:fld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>
              <a:latin typeface="新細明體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3D2364-F8D3-46A7-81CB-F399A46BE084}" type="slidenum">
              <a:rPr lang="zh-TW" altLang="en-US" smtClean="0"/>
              <a:pPr/>
              <a:t>2</a:t>
            </a:fld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按一下以編輯母片副標題樣式</a:t>
            </a:r>
            <a:endParaRPr lang="en-US" altLang="zh-TW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61AC29DE-5CA4-4DDC-AFE6-A14EBF8824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7C0CD-0839-4717-B84F-6A426FC155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00850" y="274638"/>
            <a:ext cx="18859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38"/>
            <a:ext cx="5505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3CD59-3973-43E1-960A-66CDF7BB03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723B3-FB89-462A-A44D-25AA060392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9928C-0B41-4DA0-AD02-28C8AFE9F9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430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911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A24EF-1662-4622-B95B-E3A26CDF83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749FC-E4FA-4BB9-B652-100E5B99B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0BF2F-30F9-465E-B3B5-A3280566EC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44DA8-2B1F-4155-8922-C3AE176FC7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EC8CC-07C9-47BC-9E2F-404899E43B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0A2D0-74CB-4E78-A492-D2541AC77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74638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+mj-lt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+mj-lt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j-lt"/>
                <a:ea typeface="新細明體" charset="-120"/>
              </a:defRPr>
            </a:lvl1pPr>
          </a:lstStyle>
          <a:p>
            <a:pPr>
              <a:defRPr/>
            </a:pPr>
            <a:fld id="{E5768AE7-F07F-4325-BCA9-B9AA53284A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副標題 2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572375" cy="4214812"/>
          </a:xfrm>
        </p:spPr>
        <p:txBody>
          <a:bodyPr/>
          <a:lstStyle/>
          <a:p>
            <a:pPr algn="l"/>
            <a:r>
              <a:rPr lang="zh-TW" altLang="en-US" sz="2500" b="1" dirty="0" smtClean="0">
                <a:latin typeface="標楷體" pitchFamily="65" charset="-120"/>
                <a:ea typeface="標楷體" pitchFamily="65" charset="-120"/>
              </a:rPr>
              <a:t>家長反詐騙緊急</a:t>
            </a:r>
            <a:r>
              <a:rPr lang="zh-TW" altLang="en-US" sz="2500" b="1" dirty="0" smtClean="0">
                <a:latin typeface="標楷體" pitchFamily="65" charset="-120"/>
                <a:ea typeface="標楷體" pitchFamily="65" charset="-120"/>
              </a:rPr>
              <a:t>聯繫查證電話：</a:t>
            </a:r>
            <a:endParaRPr lang="en-US" altLang="zh-TW" sz="2500" b="1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學校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24h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校園安全電話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03-5380473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系主任電話：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 班導師電話：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　　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同學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好朋友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 ____________ 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　　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同學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好朋友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 ____________ 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同學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好朋友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 ____________ 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同學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好朋友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電話：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____________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 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新竹三分局勤務中心電話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03-5380040</a:t>
            </a: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新竹市中華派出所：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03-5302487</a:t>
            </a: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警政署反詐騙查證報案專線：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165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110</a:t>
            </a:r>
            <a:endParaRPr lang="zh-TW" altLang="en-US" sz="18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z="1800" dirty="0" smtClean="0">
              <a:latin typeface="新細明體" charset="-120"/>
              <a:ea typeface="新細明體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元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培科技大學反詐騙緊急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聯繫卡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副標題 2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572375" cy="4214812"/>
          </a:xfrm>
        </p:spPr>
        <p:txBody>
          <a:bodyPr/>
          <a:lstStyle/>
          <a:p>
            <a:pPr algn="l"/>
            <a:r>
              <a:rPr lang="zh-TW" altLang="en-US" sz="2500" b="1" dirty="0" smtClean="0">
                <a:latin typeface="標楷體" pitchFamily="65" charset="-120"/>
                <a:ea typeface="標楷體" pitchFamily="65" charset="-120"/>
              </a:rPr>
              <a:t>防制詐騙三步驟</a:t>
            </a:r>
            <a:endParaRPr lang="en-US" altLang="zh-TW" sz="2500" b="1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家長接獲小孩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學生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被綁架電話應採行的三步驟：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應變口訣：「一聽」、「二掛」、「三查」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一聽：聽清楚這個電話說什麼？對學生遭綁架、正在醫院急救等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　　　緊急狀況要求家長匯款等應保有戒心。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二掛：聽完後，立刻掛斷電話不讓歹徒繼續操控你的情緒。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三查：快撥學校緊急聯繫電話聯絡導師、學務處或小孩好友查證，</a:t>
            </a:r>
            <a:endParaRPr lang="en-US" altLang="zh-TW" sz="1800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　　　　確認小孩學習狀態，並撥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165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1800" dirty="0" smtClean="0">
                <a:latin typeface="標楷體" pitchFamily="65" charset="-120"/>
                <a:ea typeface="標楷體" pitchFamily="65" charset="-120"/>
              </a:rPr>
              <a:t>110</a:t>
            </a:r>
            <a:r>
              <a:rPr lang="zh-TW" altLang="en-US" sz="1800" dirty="0" smtClean="0">
                <a:latin typeface="標楷體" pitchFamily="65" charset="-120"/>
                <a:ea typeface="標楷體" pitchFamily="65" charset="-120"/>
              </a:rPr>
              <a:t>反詐騙諮詢報案專線。</a:t>
            </a:r>
            <a:endParaRPr lang="zh-TW" altLang="en-US" sz="1800" dirty="0" smtClean="0">
              <a:latin typeface="新細明體" charset="-120"/>
              <a:ea typeface="新細明體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防制詐騙三步驟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池塘設計範本">
  <a:themeElements>
    <a:clrScheme name="Default Design 13">
      <a:dk1>
        <a:srgbClr val="000000"/>
      </a:dk1>
      <a:lt1>
        <a:srgbClr val="E1F3BC"/>
      </a:lt1>
      <a:dk2>
        <a:srgbClr val="078F48"/>
      </a:dk2>
      <a:lt2>
        <a:srgbClr val="969696"/>
      </a:lt2>
      <a:accent1>
        <a:srgbClr val="7BD163"/>
      </a:accent1>
      <a:accent2>
        <a:srgbClr val="8EC4F9"/>
      </a:accent2>
      <a:accent3>
        <a:srgbClr val="EEF8DA"/>
      </a:accent3>
      <a:accent4>
        <a:srgbClr val="000000"/>
      </a:accent4>
      <a:accent5>
        <a:srgbClr val="BFE5B7"/>
      </a:accent5>
      <a:accent6>
        <a:srgbClr val="80B1E2"/>
      </a:accent6>
      <a:hlink>
        <a:srgbClr val="779AB6"/>
      </a:hlink>
      <a:folHlink>
        <a:srgbClr val="107D4B"/>
      </a:folHlink>
    </a:clrScheme>
    <a:fontScheme name="Default Design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E1F3BC"/>
        </a:lt1>
        <a:dk2>
          <a:srgbClr val="078F48"/>
        </a:dk2>
        <a:lt2>
          <a:srgbClr val="969696"/>
        </a:lt2>
        <a:accent1>
          <a:srgbClr val="7BD163"/>
        </a:accent1>
        <a:accent2>
          <a:srgbClr val="8EC4F9"/>
        </a:accent2>
        <a:accent3>
          <a:srgbClr val="EEF8DA"/>
        </a:accent3>
        <a:accent4>
          <a:srgbClr val="000000"/>
        </a:accent4>
        <a:accent5>
          <a:srgbClr val="BFE5B7"/>
        </a:accent5>
        <a:accent6>
          <a:srgbClr val="80B1E2"/>
        </a:accent6>
        <a:hlink>
          <a:srgbClr val="779AB6"/>
        </a:hlink>
        <a:folHlink>
          <a:srgbClr val="107D4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池塘設計範本</Template>
  <TotalTime>26</TotalTime>
  <Words>107</Words>
  <Application>Microsoft Office PowerPoint</Application>
  <PresentationFormat>如螢幕大小 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池塘設計範本</vt:lpstr>
      <vt:lpstr>元培科技大學反詐騙緊急聯繫卡</vt:lpstr>
      <vt:lpstr>防制詐騙三步驟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元培學校家長緊急聯繫卡</dc:title>
  <dc:subject/>
  <dc:creator>jenny</dc:creator>
  <cp:keywords/>
  <dc:description/>
  <cp:lastModifiedBy>bbbb</cp:lastModifiedBy>
  <cp:revision>4</cp:revision>
  <dcterms:created xsi:type="dcterms:W3CDTF">2010-03-01T01:57:08Z</dcterms:created>
  <dcterms:modified xsi:type="dcterms:W3CDTF">2010-03-01T03:15:52Z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TC100690471028</vt:lpwstr>
  </property>
</Properties>
</file>